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11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647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29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090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969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495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844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29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883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377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92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826EB-D131-4627-8C52-76A9CA73B400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DB3E-659D-456F-A1B7-738FF59E7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403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ar-IQ" dirty="0" smtClean="0"/>
              <a:t>خطط مهارة استقبال الارسال :              </a:t>
            </a:r>
            <a:r>
              <a:rPr lang="en-GB" dirty="0" smtClean="0"/>
              <a:t>Service Reception Formations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032448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:الخطة الخماسية لاستقبال الارسال :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Five-person Service Reception Formation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وتضمن هذه الخطة تغطية جيدة للملعب وتساعد على بناء هجوم ملائم بعد الاستقبال ، وذلك لكون الاعداد على احد اللاعبين اللذين لا يشترك في الاستقبال بينما يركز اللاعبون الاخرون جهودهم للدفاع عن الارسال ، وهذه الطريقة تطبقها اغلب الفرق المتوسطة المستوى ، ويكون وقوف اللاعبين على شكل حرف (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ar-IQ" dirty="0" smtClean="0">
                <a:solidFill>
                  <a:srgbClr val="FF0000"/>
                </a:solidFill>
              </a:rPr>
              <a:t>)</a:t>
            </a:r>
          </a:p>
          <a:p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7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132856"/>
            <a:ext cx="1822862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194" y="2066924"/>
            <a:ext cx="1901825" cy="222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682" y="2104231"/>
            <a:ext cx="1785937" cy="2188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56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dirty="0" smtClean="0">
                <a:solidFill>
                  <a:srgbClr val="FF0000"/>
                </a:solidFill>
              </a:rPr>
              <a:t> ان استراتيجية هذه التشكيلة هي وضع جميع المستقبلين في مكان مناسب لاستقبال الارسال الموجه اليهم ، وكما نلاحظ اللاعبين البعيدين عن وسط الملعب ، اذ يعطي مسؤولية متعادلة بينهما لاستقبال الارسال الذي يتخطى خط الهجوم ، اما اللاعبين الذين يقفون قرب خط الهجوم تقع عليهم مسؤولية استقبال الكرات التي تسقط قرب خط الهجوم او داخل المنطقة الامامية كما في الارسال القصير </a:t>
            </a:r>
            <a:endParaRPr lang="ar-IQ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80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الخطة الرباعية لاستقبال الارسال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تعتبر هذه الخطة هي بداية التخصص في استقبال الارسال ، وذلك لان ثلث اللاعبين لا يشتركون في الاستقبال اثناء الدوران ( واحد هؤلاء اللاعبين هو اللاعب المعد ) ، ويعتبر تعيين اربعة لاعبين للاستقبال عند كل دوران بغض النظر عن كون هؤلاء اللاعبين في الصف الامامي او الخلفي، سواء كان الارسال بعيد او قريب ، كما تعتبر هذه التشكيلة اكثر نجاحا ان تغيير تشكيلة استقبال الارسال من الخماسية الى الرباعية والعكس ، هو امر منطقي عندما لا يؤدي الى ضعف في تشكيلة استقبال الارسال المستخدمة ، بحيث تؤدي كل تشكيلة استقبال الارسال الى نفس الكفاءة والفاعلية 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6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ونرى ان من فوائد تغيير تشكيلة الاستقبال من الخماسية الى الرباعية هو ما يلي :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-	التغطية على اللاعب الاضعف في مهارة استقبال الارسال في كلتا المنطقتين الامامية والخلفية .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-	الاستفادة من احد اللاعبين الغير مشتركين في مهارة استقبال الارسال للتحظير للهجوم الخلفي (خاصة عندما يكون احد الخيارات الرئيسية للهجوم).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-	من الممكن استخدام اللاعب المستقبل كضارب وسط في المنطقة الخلفية في مركز (6) تبعا لوضعية التكنيك الهجومي . وكما موضح في الاشكال التالية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2180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785257"/>
            <a:ext cx="8424936" cy="39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42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1-التشكيلة النصف دائرة : </a:t>
            </a:r>
            <a:r>
              <a:rPr lang="en-GB" dirty="0" smtClean="0"/>
              <a:t>The Half-Circle Formation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و فيها يكون كل لاعب مستقبل له منطقة محددة من الملعب لتغطيتها ، اعتمادا على تصميم تشكيل نصف دائرتهم ، وتشير المناطق الملونة هي الاقل تعرضا للإرسال ، وكما في الشكل التالي .</a:t>
            </a:r>
          </a:p>
          <a:p>
            <a:r>
              <a:rPr lang="ar-IQ" dirty="0" smtClean="0"/>
              <a:t> </a:t>
            </a:r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5"/>
            <a:ext cx="4104456" cy="2095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38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التشكيل  المتعرج</a:t>
            </a:r>
            <a:r>
              <a:rPr lang="en-GB" dirty="0" smtClean="0"/>
              <a:t>The Zigzag Formation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800" dirty="0" smtClean="0">
                <a:solidFill>
                  <a:srgbClr val="FF0000"/>
                </a:solidFill>
              </a:rPr>
              <a:t>التشكيل المتعرج هو بديل جيد لتشكيل نصف الدائرة لأنه يسمح للاعبين بحماية المنطقة الأمامية ضد أي ارسالات تكتيكية قصيرة ، و يعتبر هذا التشكيل النادر هو التشكيل المفضل لدى فرق الكرة الطائرة النسائية في شرق آسيا ، وكما في الشكل التالي </a:t>
            </a:r>
            <a:endParaRPr lang="ar-IQ" sz="28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17031"/>
            <a:ext cx="3074743" cy="216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07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dirty="0" smtClean="0"/>
              <a:t>تشكيلة رأس السهم : </a:t>
            </a:r>
            <a:r>
              <a:rPr lang="en-GB" dirty="0" smtClean="0"/>
              <a:t>The Arrowhead</a:t>
            </a:r>
            <a:r>
              <a:rPr lang="ar-IQ" dirty="0" smtClean="0"/>
              <a:t>  </a:t>
            </a:r>
            <a:r>
              <a:rPr lang="en-GB" dirty="0" smtClean="0"/>
              <a:t> Formation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تشكيل رأس السهم هو بديل آخر للتكوينات المذكورة أعلاه ، وهو واحد فيه تشكيل استقبال ارسال لأربعة أشخاص مكون من  لاعب أمامي واحد في منتصف الملعب ، يغطي المنطقة الأمامية ، وثلاثة لاعبين في المنطقة الخلفية، وكما في الشكل التالي </a:t>
            </a:r>
            <a:endParaRPr lang="ar-IQ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61048"/>
            <a:ext cx="2960429" cy="21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55389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329</Words>
  <Application>Microsoft Office PowerPoint</Application>
  <PresentationFormat>عرض على الشاشة (3:4)‏</PresentationFormat>
  <Paragraphs>18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خطط مهارة استقبال الارسال :              Service Reception Formations </vt:lpstr>
      <vt:lpstr>عرض تقديمي في PowerPoint</vt:lpstr>
      <vt:lpstr>عرض تقديمي في PowerPoint</vt:lpstr>
      <vt:lpstr>الخطة الرباعية لاستقبال الارسال </vt:lpstr>
      <vt:lpstr>عرض تقديمي في PowerPoint</vt:lpstr>
      <vt:lpstr>عرض تقديمي في PowerPoint</vt:lpstr>
      <vt:lpstr>1-التشكيلة النصف دائرة : The Half-Circle Formation </vt:lpstr>
      <vt:lpstr>التشكيل  المتعرجThe Zigzag Formation </vt:lpstr>
      <vt:lpstr>تشكيلة رأس السهم : The Arrowhead   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خطط مهارة استقبال الارسال :              Service Reception Formations</dc:title>
  <dc:creator>Basrah</dc:creator>
  <cp:lastModifiedBy>Basrah</cp:lastModifiedBy>
  <cp:revision>2</cp:revision>
  <dcterms:created xsi:type="dcterms:W3CDTF">2019-02-05T16:41:26Z</dcterms:created>
  <dcterms:modified xsi:type="dcterms:W3CDTF">2019-02-05T16:52:13Z</dcterms:modified>
</cp:coreProperties>
</file>